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16773670" r:id="rId4"/>
    <p:sldId id="2147479955" r:id="rId5"/>
    <p:sldId id="16773679" r:id="rId6"/>
    <p:sldId id="16776397" r:id="rId7"/>
    <p:sldId id="2147479956" r:id="rId8"/>
    <p:sldId id="2147479966" r:id="rId9"/>
    <p:sldId id="2147479958" r:id="rId10"/>
    <p:sldId id="16776398" r:id="rId11"/>
    <p:sldId id="2147479960" r:id="rId12"/>
    <p:sldId id="2147479959" r:id="rId13"/>
    <p:sldId id="16773676" r:id="rId14"/>
    <p:sldId id="2147479961" r:id="rId15"/>
    <p:sldId id="16776440" r:id="rId16"/>
    <p:sldId id="2147479962" r:id="rId17"/>
    <p:sldId id="16773634" r:id="rId18"/>
    <p:sldId id="2147479963" r:id="rId19"/>
    <p:sldId id="2147479964" r:id="rId20"/>
    <p:sldId id="16776356" r:id="rId21"/>
    <p:sldId id="2147479965" r:id="rId22"/>
    <p:sldId id="16773624" r:id="rId23"/>
  </p:sldIdLst>
  <p:sldSz cx="12192000" cy="6858000"/>
  <p:notesSz cx="6858000" cy="9144000"/>
  <p:embeddedFontLs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SemiBold" panose="020B0706030804020204" pitchFamily="34" charset="0"/>
      <p:bold r:id="rId30"/>
      <p:boldItalic r:id="rId31"/>
    </p:embeddedFont>
    <p:embeddedFont>
      <p:font typeface="Segoe Sans Text" pitchFamily="2" charset="0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12/5/2024 4:22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12/5/2024 4:22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12/5/2024 4:22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12/5/2024 4:22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79B9-79F7-F171-F27A-2660F1DC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01E12-4E8E-4569-5E3D-8BD1336EB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8EF3E-AAE7-9CCA-0F0A-4B755B0E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3BCB2-97D0-20E1-7017-80D15FB8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4AA-4C91-A42F-0E22-184277D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>
            <a:extLst>
              <a:ext uri="{FF2B5EF4-FFF2-40B4-BE49-F238E27FC236}">
                <a16:creationId xmlns:a16="http://schemas.microsoft.com/office/drawing/2014/main" id="{CED0ABC7-B84C-21E0-613A-69F3B8E1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6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C5F4-1954-A121-B7EF-0BF00398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8D2662-ACC1-2E9A-843B-27AD0C3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7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DEAC-DB37-5757-358B-49CAC4DF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BE1D59-F236-A95E-C255-88689DA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41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32C7-513A-0F1F-AB96-19AC859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AE22B7-33A1-00D4-682E-7441412D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02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4CCE-9294-41AA-C8EC-621526D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69954FA2-70AC-98EA-838E-1CFDE68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70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>
            <a:extLst>
              <a:ext uri="{FF2B5EF4-FFF2-40B4-BE49-F238E27FC236}">
                <a16:creationId xmlns:a16="http://schemas.microsoft.com/office/drawing/2014/main" id="{E0906694-C835-0FDD-7B7C-805F4024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9F7FD-58CE-EE63-FE97-84C0CB0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55565359-9AEE-15B8-047D-517039C7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E0989D05-C89D-5A7D-91DE-4F24BC93A038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E79CCA9D-E842-C590-FCB8-9F336F7933CB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13919-A56A-56D5-ADE5-D3612725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AAD71-4E34-6C59-CF28-222FD437052A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F28C3BEE-4EE9-8231-30F1-1F7EB29A5DE4}"/>
                </a:ext>
              </a:extLst>
            </p:cNvPr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D20B978E-BC55-E265-1CBF-A864E722C2A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F13E-C007-E5E5-1899-B8C02082AFAE}"/>
              </a:ext>
            </a:extLst>
          </p:cNvPr>
          <p:cNvSpPr txBox="1">
            <a:spLocks/>
          </p:cNvSpPr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DDC05417-0FF4-9FE8-1AD2-0F2393D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17B993-56AA-2933-D40A-27E0FE1B9F55}"/>
              </a:ext>
            </a:extLst>
          </p:cNvPr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84A8335-772B-53DF-7A89-8985C721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E3CF56-E2A7-4BB9-539C-10131836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B5628FF-A296-F1BC-91C6-C0788549B8F7}"/>
                </a:ext>
              </a:extLst>
            </p:cNvPr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DF2EFFF-09C5-2529-DC8B-E156981E8DF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99DDF12-5E84-53D2-4EEA-D4256010B366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0750296A-6EDC-77C8-EA73-C723CE36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>
            <a:extLst>
              <a:ext uri="{FF2B5EF4-FFF2-40B4-BE49-F238E27FC236}">
                <a16:creationId xmlns:a16="http://schemas.microsoft.com/office/drawing/2014/main" id="{63FD14FB-54AC-7B09-5C26-E8EC8747C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71469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4810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32474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40138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7802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61C8BA-86C6-B321-4B8A-FEC48EFE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8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C80C-5E41-02AB-786C-B8BF815DA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6FA943F1-311C-7606-1466-F3BC305B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E64C184-98C7-4CD5-4F0C-8E7D310B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68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CAD0-86B2-08AA-F5B9-4BEC9737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">
            <a:extLst>
              <a:ext uri="{FF2B5EF4-FFF2-40B4-BE49-F238E27FC236}">
                <a16:creationId xmlns:a16="http://schemas.microsoft.com/office/drawing/2014/main" id="{2F7CC64E-A241-B90C-83D6-9A45627A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0" y="153664"/>
            <a:ext cx="11276280" cy="6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07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dirty="0" err="1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D306-AD2C-C8B4-0F20-773D5538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02D80-13F4-E005-F181-EE74D26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9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261</Words>
  <Application>Microsoft Office PowerPoint</Application>
  <PresentationFormat>Widescreen</PresentationFormat>
  <Paragraphs>42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Open Sans</vt:lpstr>
      <vt:lpstr>Open Sans SemiBold</vt:lpstr>
      <vt:lpstr>Segoe UI</vt:lpstr>
      <vt:lpstr>Arial</vt:lpstr>
      <vt:lpstr>Calibri</vt:lpstr>
      <vt:lpstr>Segoe Sans Text</vt:lpstr>
      <vt:lpstr>Wingdings</vt:lpstr>
      <vt:lpstr>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2024-12-05T12:01:23Z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